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DD2AC66-AA68-4EDB-84F1-27144079953D}" type="datetimeFigureOut">
              <a:rPr lang="en-US" smtClean="0"/>
              <a:t>8/17/2015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F2B18D-BA73-4CE1-94CF-EED6746EAA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English </a:t>
            </a:r>
            <a:r>
              <a:rPr lang="en-US" dirty="0" smtClean="0"/>
              <a:t>10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Books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26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Textbooks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88633"/>
            <a:ext cx="189547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12446"/>
            <a:ext cx="1812471" cy="2385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1612445"/>
            <a:ext cx="1676400" cy="2242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120" y="1676400"/>
            <a:ext cx="257175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6274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Free </a:t>
            </a:r>
            <a:r>
              <a:rPr lang="en-US" b="1" smtClean="0"/>
              <a:t>Reading Every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45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</TotalTime>
  <Words>9</Words>
  <Application>Microsoft Office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English 10 Books</vt:lpstr>
      <vt:lpstr>Textbooks</vt:lpstr>
      <vt:lpstr>Additional Reading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10 Honors Books</dc:title>
  <dc:creator>Nikki Corso</dc:creator>
  <cp:lastModifiedBy>Nikki Corso</cp:lastModifiedBy>
  <cp:revision>4</cp:revision>
  <dcterms:created xsi:type="dcterms:W3CDTF">2014-08-29T01:54:01Z</dcterms:created>
  <dcterms:modified xsi:type="dcterms:W3CDTF">2015-08-17T17:32:25Z</dcterms:modified>
</cp:coreProperties>
</file>