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10 Honors</a:t>
            </a:r>
            <a:br>
              <a:rPr lang="en-US" dirty="0" smtClean="0"/>
            </a:br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2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88633"/>
            <a:ext cx="189547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12446"/>
            <a:ext cx="1812471" cy="238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12445"/>
            <a:ext cx="1676400" cy="224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399" y="1666736"/>
            <a:ext cx="1562781" cy="2187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91667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274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Dracula</a:t>
            </a:r>
            <a:r>
              <a:rPr lang="en-US" dirty="0"/>
              <a:t> by Bram Stoker  </a:t>
            </a:r>
            <a:r>
              <a:rPr lang="en-US" dirty="0" smtClean="0"/>
              <a:t>		(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quarter) </a:t>
            </a:r>
          </a:p>
          <a:p>
            <a:r>
              <a:rPr lang="en-US" b="1" dirty="0"/>
              <a:t>Rebecca</a:t>
            </a:r>
            <a:r>
              <a:rPr lang="en-US" dirty="0"/>
              <a:t> by Daphne du </a:t>
            </a:r>
            <a:r>
              <a:rPr lang="en-US" dirty="0" err="1"/>
              <a:t>Maurier</a:t>
            </a:r>
            <a:r>
              <a:rPr lang="en-US" dirty="0"/>
              <a:t> </a:t>
            </a:r>
            <a:r>
              <a:rPr lang="en-US" dirty="0" smtClean="0"/>
              <a:t>	(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quarter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Julius Caesar </a:t>
            </a:r>
            <a:r>
              <a:rPr lang="en-US" dirty="0" smtClean="0"/>
              <a:t>in textbook 		(3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smtClean="0"/>
              <a:t>quarter</a:t>
            </a:r>
            <a:r>
              <a:rPr lang="en-US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5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</TotalTime>
  <Words>10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Median</vt:lpstr>
      <vt:lpstr>English 10 Honors Books</vt:lpstr>
      <vt:lpstr>Textbooks</vt:lpstr>
      <vt:lpstr>Additional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10 Honors Books</dc:title>
  <dc:creator>Nikki Corso</dc:creator>
  <cp:lastModifiedBy>Nikki Corso</cp:lastModifiedBy>
  <cp:revision>3</cp:revision>
  <dcterms:created xsi:type="dcterms:W3CDTF">2014-08-29T01:54:01Z</dcterms:created>
  <dcterms:modified xsi:type="dcterms:W3CDTF">2015-08-17T15:50:35Z</dcterms:modified>
</cp:coreProperties>
</file>